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73" r:id="rId20"/>
  </p:sldIdLst>
  <p:sldSz cx="12192000" cy="6858000"/>
  <p:notesSz cx="6858000" cy="9144000"/>
  <p:embeddedFontLst>
    <p:embeddedFont>
      <p:font typeface="HelloFont WenYiHei" panose="02020500000000000000" charset="-122"/>
      <p:regular r:id="rId21"/>
    </p:embeddedFont>
    <p:embeddedFont>
      <p:font typeface="OPPOSans H" panose="02020500000000000000" charset="-122"/>
      <p:regular r:id="rId22"/>
    </p:embeddedFont>
    <p:embeddedFont>
      <p:font typeface="OPPOSans R" panose="02020500000000000000" charset="-122"/>
      <p:regular r:id="rId23"/>
    </p:embeddedFont>
    <p:embeddedFont>
      <p:font typeface="Source Han Sans" panose="02020500000000000000" charset="-128"/>
      <p:regular r:id="rId24"/>
    </p:embeddedFont>
    <p:embeddedFont>
      <p:font typeface="Source Han Sans CN Bold" panose="02020500000000000000" charset="-128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655864" y="779858"/>
            <a:ext cx="8880273" cy="26248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900" dirty="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Brief Walkthrough of Food Order Website</a:t>
            </a:r>
          </a:p>
          <a:p>
            <a:pPr algn="ctr"/>
            <a:r>
              <a:rPr kumimoji="1" lang="en-US" altLang="zh-CN" b="1" dirty="0">
                <a:solidFill>
                  <a:schemeClr val="bg1"/>
                </a:solidFill>
              </a:rPr>
              <a:t>DC125222 Lee Cheok Hin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836001" y="5962450"/>
            <a:ext cx="2520000" cy="360000"/>
          </a:xfrm>
          <a:prstGeom prst="roundRect">
            <a:avLst>
              <a:gd name="adj" fmla="val 50000"/>
            </a:avLst>
          </a:prstGeom>
          <a:noFill/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36000" y="5962450"/>
            <a:ext cx="936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4000" y="6007975"/>
            <a:ext cx="72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chemeClr val="accent1"/>
                </a:solidFill>
                <a:latin typeface="OPPOSans R"/>
                <a:ea typeface="OPPOSans R"/>
                <a:cs typeface="OPPOSans R"/>
              </a:rPr>
              <a:t>By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5910851" y="6007975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en-US" altLang="zh-CN" dirty="0"/>
          </a:p>
        </p:txBody>
      </p:sp>
      <p:sp>
        <p:nvSpPr>
          <p:cNvPr id="8" name="标题 1"/>
          <p:cNvSpPr txBox="1"/>
          <p:nvPr/>
        </p:nvSpPr>
        <p:spPr>
          <a:xfrm>
            <a:off x="1295863" y="78935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 flipV="1">
            <a:off x="10536136" y="2625560"/>
            <a:ext cx="360000" cy="360000"/>
          </a:xfrm>
          <a:prstGeom prst="halfFram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74624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Manage Categories data and Update the data</a:t>
            </a:r>
          </a:p>
          <a:p>
            <a:pPr algn="l"/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Categories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A5602A-D615-A785-6EF9-F957DAF1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5" y="1938921"/>
            <a:ext cx="5206500" cy="360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110025-7ABA-FD1A-C668-BADBB164C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20" y="2911208"/>
            <a:ext cx="5206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D9C9360-F685-DBDC-DA3A-2120B2804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50" y="2919903"/>
            <a:ext cx="4685850" cy="3240000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>
            <a:off x="954157" y="1229902"/>
            <a:ext cx="34552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Categories Deletion and Addition</a:t>
            </a:r>
          </a:p>
          <a:p>
            <a:pPr algn="l"/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Categories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C7E61-3F91-9881-5743-F20695DC8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0" y="2172963"/>
            <a:ext cx="4685850" cy="324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13731F-DCC4-64D5-CABC-246563218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75" y="495417"/>
            <a:ext cx="4685850" cy="3240000"/>
          </a:xfrm>
          <a:prstGeom prst="rect">
            <a:avLst/>
          </a:prstGeom>
        </p:spPr>
      </p:pic>
      <p:sp>
        <p:nvSpPr>
          <p:cNvPr id="10" name="箭號: 向下 9">
            <a:extLst>
              <a:ext uri="{FF2B5EF4-FFF2-40B4-BE49-F238E27FC236}">
                <a16:creationId xmlns:a16="http://schemas.microsoft.com/office/drawing/2014/main" id="{24755F0E-7860-EC56-C24F-898193DE0996}"/>
              </a:ext>
            </a:extLst>
          </p:cNvPr>
          <p:cNvSpPr/>
          <p:nvPr/>
        </p:nvSpPr>
        <p:spPr>
          <a:xfrm>
            <a:off x="8128000" y="3295094"/>
            <a:ext cx="416560" cy="8940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MO" altLang="en-US"/>
          </a:p>
        </p:txBody>
      </p:sp>
    </p:spTree>
    <p:extLst>
      <p:ext uri="{BB962C8B-B14F-4D97-AF65-F5344CB8AC3E}">
        <p14:creationId xmlns:p14="http://schemas.microsoft.com/office/powerpoint/2010/main" val="214421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32012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Management on this page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Foods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9F11C5-03B3-55E9-CC69-E28454C3B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00" y="2049300"/>
            <a:ext cx="63612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3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Updating and Adding via Foods Page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Foods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4E5B66-B5B1-A947-792D-22643348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62" y="2028098"/>
            <a:ext cx="3665878" cy="36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1C3785-44A2-732F-A661-6166E0D7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90" y="2586420"/>
            <a:ext cx="3665878" cy="3600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E2217B1-CED4-222D-F3B9-84DEF2BCEE0B}"/>
              </a:ext>
            </a:extLst>
          </p:cNvPr>
          <p:cNvSpPr txBox="1"/>
          <p:nvPr/>
        </p:nvSpPr>
        <p:spPr>
          <a:xfrm>
            <a:off x="1657962" y="5754420"/>
            <a:ext cx="1532278" cy="2704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Updating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5147B0D-8CFA-BFBC-CBCF-2BE3284AA518}"/>
              </a:ext>
            </a:extLst>
          </p:cNvPr>
          <p:cNvSpPr txBox="1"/>
          <p:nvPr/>
        </p:nvSpPr>
        <p:spPr>
          <a:xfrm>
            <a:off x="6384290" y="2176058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Addition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51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View the Information of orders and Update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Orders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FB4CFF-A13E-F6C2-C6E0-CA01973F8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2" y="1936025"/>
            <a:ext cx="6203250" cy="27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A33DE5-415F-BA6F-A9CC-2C78B2E0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5" y="3853893"/>
            <a:ext cx="62032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Shows the Featured Categories and Foods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Home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E8C088-CF06-4C8B-B60B-A0076267D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53" y="2049300"/>
            <a:ext cx="583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57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Shows all the Available Categories and Foods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Categories Page &amp; Foods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5642E9-0B28-89E1-C69A-F157AD4E5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5" y="2028098"/>
            <a:ext cx="4860000" cy="36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8DE8180-8E1D-5CCF-393F-748BF43E2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5" y="2988433"/>
            <a:ext cx="48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4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6" y="1229902"/>
            <a:ext cx="628992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6903785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Search the Food Base on the Keywords and Make an Order for Foods</a:t>
            </a:r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Search Page &amp; Orders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5C50FA-194A-F1DC-12D8-FC7EDC27C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0" y="1800157"/>
            <a:ext cx="4860000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BDB340-6092-4F90-03FA-24B7DD0C7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74" y="2825844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08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890244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6903785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Users cannot do the SQL Injection at the Search Bar</a:t>
            </a:r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Prevent SQL Injection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B2235B-B7CC-69B9-EEDE-4B5AB2F28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28" y="2524496"/>
            <a:ext cx="4860000" cy="3600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BE60F69-DD05-22C4-4D57-26D43724EC9F}"/>
              </a:ext>
            </a:extLst>
          </p:cNvPr>
          <p:cNvSpPr txBox="1"/>
          <p:nvPr/>
        </p:nvSpPr>
        <p:spPr>
          <a:xfrm>
            <a:off x="3442628" y="2172963"/>
            <a:ext cx="6903785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Input “dumping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</a:rPr>
              <a:t>’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671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655864" y="779858"/>
            <a:ext cx="8880273" cy="26248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10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Thanks！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36001" y="5962450"/>
            <a:ext cx="2520000" cy="360000"/>
          </a:xfrm>
          <a:prstGeom prst="roundRect">
            <a:avLst>
              <a:gd name="adj" fmla="val 50000"/>
            </a:avLst>
          </a:prstGeom>
          <a:noFill/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36000" y="5962450"/>
            <a:ext cx="936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4000" y="6007975"/>
            <a:ext cx="72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chemeClr val="accent1"/>
                </a:solidFill>
                <a:latin typeface="OPPOSans R"/>
                <a:ea typeface="OPPOSans R"/>
                <a:cs typeface="OPPOSans R"/>
              </a:rPr>
              <a:t>by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95863" y="78935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 flipV="1">
            <a:off x="10536136" y="2625560"/>
            <a:ext cx="360000" cy="360000"/>
          </a:xfrm>
          <a:prstGeom prst="halfFram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05565" y="1028700"/>
            <a:ext cx="4812993" cy="713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</a:rPr>
              <a:t>C</a:t>
            </a: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ONTENTS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715358" y="3141000"/>
            <a:ext cx="576000" cy="576000"/>
          </a:xfrm>
          <a:prstGeom prst="ellipse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859358" y="3295791"/>
            <a:ext cx="288000" cy="26641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63267" y="3141000"/>
            <a:ext cx="576000" cy="576000"/>
          </a:xfrm>
          <a:prstGeom prst="ellipse">
            <a:avLst/>
          </a:prstGeom>
          <a:solidFill>
            <a:schemeClr val="accent2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07267" y="3309892"/>
            <a:ext cx="288000" cy="23821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15358" y="3854088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2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Abstract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6563267" y="3854088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2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Walk Through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4129078" y="2675972"/>
            <a:ext cx="6907332" cy="15236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60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Abstract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129077" y="1186081"/>
            <a:ext cx="2645433" cy="15057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960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913800" y="118110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400" y="1432560"/>
            <a:ext cx="8239760" cy="43157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dirty="0"/>
              <a:t>As the pace of life is faster and faster, food order platform becomes a good helper for people to have meals.</a:t>
            </a: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dirty="0"/>
              <a:t>Via this food order website can: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Manage admin accounts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Manage categories and foods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Manage orders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Search foods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Order foods</a:t>
            </a:r>
          </a:p>
          <a:p>
            <a:pPr algn="l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Abstract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BA57-6F13-B826-FC43-ECE53EDB8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2413000"/>
            <a:ext cx="3103880" cy="3103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4129078" y="2675972"/>
            <a:ext cx="6907332" cy="15236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600" dirty="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</a:rPr>
              <a:t>Walkthrough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4129077" y="1186081"/>
            <a:ext cx="2645433" cy="15057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6107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913800" y="118110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74624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Login to admin page and manage admin account</a:t>
            </a:r>
          </a:p>
          <a:p>
            <a:pPr algn="l"/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Manage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32B35101-C362-6456-5D5B-57A71CA6B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3" y="2019468"/>
            <a:ext cx="5368544" cy="28800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37E0BB28-2973-AF85-B640-AF03F9212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01" y="2957819"/>
            <a:ext cx="5368544" cy="2880000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1B7480E-6813-60DF-07CC-170C678FF817}"/>
              </a:ext>
            </a:extLst>
          </p:cNvPr>
          <p:cNvSpPr/>
          <p:nvPr/>
        </p:nvSpPr>
        <p:spPr>
          <a:xfrm rot="1230695">
            <a:off x="4989869" y="3461440"/>
            <a:ext cx="1066800" cy="6431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MO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654392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7259386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Login to admin page and manage admin account – Manage admin page </a:t>
            </a:r>
          </a:p>
          <a:p>
            <a:pPr algn="l"/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Admins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786F53-6AA6-5E4A-4EDA-EE4666BAD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54" y="1998477"/>
            <a:ext cx="8467392" cy="45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55380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5836103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Update the account information and Delete admin account </a:t>
            </a:r>
          </a:p>
          <a:p>
            <a:pPr algn="l"/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Admins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46D55A-B0A5-E232-C2D0-27327AC1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40" y="2034708"/>
            <a:ext cx="5397183" cy="36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710961A-0987-3E07-1875-34A32542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46" y="2825844"/>
            <a:ext cx="5206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29856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5836103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Changing Password and Add Admin Account</a:t>
            </a:r>
          </a:p>
          <a:p>
            <a:pPr algn="l"/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Admins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F4DC7B-0795-8077-141E-060915915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2" y="2643614"/>
            <a:ext cx="5206500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975FF7-B8E9-22FE-C8E5-1196254BB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03470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9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3CA7B2"/>
      </a:accent1>
      <a:accent2>
        <a:srgbClr val="E9C53F"/>
      </a:accent2>
      <a:accent3>
        <a:srgbClr val="00B0F0"/>
      </a:accent3>
      <a:accent4>
        <a:srgbClr val="0070C0"/>
      </a:accent4>
      <a:accent5>
        <a:srgbClr val="F7CB00"/>
      </a:accent5>
      <a:accent6>
        <a:srgbClr val="30323D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215</Words>
  <Application>Microsoft Office PowerPoint</Application>
  <PresentationFormat>寬螢幕</PresentationFormat>
  <Paragraphs>57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HelloFont WenYiHei</vt:lpstr>
      <vt:lpstr>OPPOSans R</vt:lpstr>
      <vt:lpstr>OPPOSans H</vt:lpstr>
      <vt:lpstr>Source Han Sans</vt:lpstr>
      <vt:lpstr>Source Han Sans CN Bold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victor</dc:creator>
  <cp:lastModifiedBy>Victor Lee</cp:lastModifiedBy>
  <cp:revision>4</cp:revision>
  <dcterms:modified xsi:type="dcterms:W3CDTF">2024-05-06T14:43:39Z</dcterms:modified>
</cp:coreProperties>
</file>